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5D97D7-B141-4E04-88B1-9C5BA3835F6C}" v="1" dt="2026-09-04T03:55:54.3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4660"/>
  </p:normalViewPr>
  <p:slideViewPr>
    <p:cSldViewPr snapToGrid="0">
      <p:cViewPr varScale="1">
        <p:scale>
          <a:sx n="85" d="100"/>
          <a:sy n="85" d="100"/>
        </p:scale>
        <p:origin x="204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iliang Liang" userId="eaa4d286dd226389" providerId="LiveId" clId="{9757CCA3-BC84-4F1E-ABA9-8950F3FF7D42}"/>
    <pc:docChg chg="addSld delSld modSld">
      <pc:chgData name="Yiliang Liang" userId="eaa4d286dd226389" providerId="LiveId" clId="{9757CCA3-BC84-4F1E-ABA9-8950F3FF7D42}" dt="2026-09-04T16:05:25.454" v="100" actId="47"/>
      <pc:docMkLst>
        <pc:docMk/>
      </pc:docMkLst>
      <pc:sldChg chg="modSp mod">
        <pc:chgData name="Yiliang Liang" userId="eaa4d286dd226389" providerId="LiveId" clId="{9757CCA3-BC84-4F1E-ABA9-8950F3FF7D42}" dt="2026-09-04T13:54:39.058" v="99" actId="1076"/>
        <pc:sldMkLst>
          <pc:docMk/>
          <pc:sldMk cId="531744298" sldId="258"/>
        </pc:sldMkLst>
        <pc:picChg chg="mod">
          <ac:chgData name="Yiliang Liang" userId="eaa4d286dd226389" providerId="LiveId" clId="{9757CCA3-BC84-4F1E-ABA9-8950F3FF7D42}" dt="2026-09-04T13:54:39.058" v="99" actId="1076"/>
          <ac:picMkLst>
            <pc:docMk/>
            <pc:sldMk cId="531744298" sldId="258"/>
            <ac:picMk id="22" creationId="{9E678BF4-CD8C-BAA6-6590-D50BAFC1E0B3}"/>
          </ac:picMkLst>
        </pc:picChg>
        <pc:picChg chg="mod">
          <ac:chgData name="Yiliang Liang" userId="eaa4d286dd226389" providerId="LiveId" clId="{9757CCA3-BC84-4F1E-ABA9-8950F3FF7D42}" dt="2026-09-04T13:54:39.058" v="99" actId="1076"/>
          <ac:picMkLst>
            <pc:docMk/>
            <pc:sldMk cId="531744298" sldId="258"/>
            <ac:picMk id="24" creationId="{F36EF4BA-DD79-933D-28D1-7C646B19F0F9}"/>
          </ac:picMkLst>
        </pc:picChg>
        <pc:picChg chg="mod">
          <ac:chgData name="Yiliang Liang" userId="eaa4d286dd226389" providerId="LiveId" clId="{9757CCA3-BC84-4F1E-ABA9-8950F3FF7D42}" dt="2026-09-04T13:54:39.058" v="99" actId="1076"/>
          <ac:picMkLst>
            <pc:docMk/>
            <pc:sldMk cId="531744298" sldId="258"/>
            <ac:picMk id="26" creationId="{074F3C4A-50F6-D321-2A0C-0EB97AA7FAE4}"/>
          </ac:picMkLst>
        </pc:picChg>
        <pc:picChg chg="mod">
          <ac:chgData name="Yiliang Liang" userId="eaa4d286dd226389" providerId="LiveId" clId="{9757CCA3-BC84-4F1E-ABA9-8950F3FF7D42}" dt="2026-09-04T13:54:39.058" v="99" actId="1076"/>
          <ac:picMkLst>
            <pc:docMk/>
            <pc:sldMk cId="531744298" sldId="258"/>
            <ac:picMk id="28" creationId="{B712F020-ECF7-328D-52D5-7A841E93CAD2}"/>
          </ac:picMkLst>
        </pc:picChg>
      </pc:sldChg>
      <pc:sldChg chg="del">
        <pc:chgData name="Yiliang Liang" userId="eaa4d286dd226389" providerId="LiveId" clId="{9757CCA3-BC84-4F1E-ABA9-8950F3FF7D42}" dt="2026-09-04T16:05:25.454" v="100" actId="47"/>
        <pc:sldMkLst>
          <pc:docMk/>
          <pc:sldMk cId="3488131789" sldId="259"/>
        </pc:sldMkLst>
      </pc:sldChg>
      <pc:sldChg chg="modSp new mod">
        <pc:chgData name="Yiliang Liang" userId="eaa4d286dd226389" providerId="LiveId" clId="{9757CCA3-BC84-4F1E-ABA9-8950F3FF7D42}" dt="2026-09-04T13:53:01.248" v="94" actId="20577"/>
        <pc:sldMkLst>
          <pc:docMk/>
          <pc:sldMk cId="901581286" sldId="260"/>
        </pc:sldMkLst>
        <pc:spChg chg="mod">
          <ac:chgData name="Yiliang Liang" userId="eaa4d286dd226389" providerId="LiveId" clId="{9757CCA3-BC84-4F1E-ABA9-8950F3FF7D42}" dt="2026-09-04T13:52:50.884" v="35" actId="20577"/>
          <ac:spMkLst>
            <pc:docMk/>
            <pc:sldMk cId="901581286" sldId="260"/>
            <ac:spMk id="2" creationId="{23685BF2-B494-B881-5744-3A0A01FCD168}"/>
          </ac:spMkLst>
        </pc:spChg>
        <pc:spChg chg="mod">
          <ac:chgData name="Yiliang Liang" userId="eaa4d286dd226389" providerId="LiveId" clId="{9757CCA3-BC84-4F1E-ABA9-8950F3FF7D42}" dt="2026-09-04T13:53:01.248" v="94" actId="20577"/>
          <ac:spMkLst>
            <pc:docMk/>
            <pc:sldMk cId="901581286" sldId="260"/>
            <ac:spMk id="3" creationId="{D8EE8D12-C3A2-830D-88CD-AE7D19DF4A2A}"/>
          </ac:spMkLst>
        </pc:spChg>
      </pc:sldChg>
      <pc:sldChg chg="addSp modSp del mod">
        <pc:chgData name="Yiliang Liang" userId="eaa4d286dd226389" providerId="LiveId" clId="{9757CCA3-BC84-4F1E-ABA9-8950F3FF7D42}" dt="2026-09-04T03:56:07.168" v="19" actId="47"/>
        <pc:sldMkLst>
          <pc:docMk/>
          <pc:sldMk cId="2614436484" sldId="260"/>
        </pc:sldMkLst>
        <pc:spChg chg="add mod">
          <ac:chgData name="Yiliang Liang" userId="eaa4d286dd226389" providerId="LiveId" clId="{9757CCA3-BC84-4F1E-ABA9-8950F3FF7D42}" dt="2026-09-04T03:56:01.744" v="18" actId="1076"/>
          <ac:spMkLst>
            <pc:docMk/>
            <pc:sldMk cId="2614436484" sldId="260"/>
            <ac:spMk id="6" creationId="{AC0710D2-6A0D-026B-60F0-C751C19D1B14}"/>
          </ac:spMkLst>
        </pc:spChg>
      </pc:sldChg>
      <pc:sldChg chg="new del">
        <pc:chgData name="Yiliang Liang" userId="eaa4d286dd226389" providerId="LiveId" clId="{9757CCA3-BC84-4F1E-ABA9-8950F3FF7D42}" dt="2026-09-04T03:55:52.110" v="1" actId="47"/>
        <pc:sldMkLst>
          <pc:docMk/>
          <pc:sldMk cId="16486471" sldId="26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26E9A-76CC-87AA-B2F5-D5FD2F609F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3A7090-AC1B-9537-E0A5-9D0E297434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BD93AD-ADEA-7E2C-C856-55D0FA924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B3BE2-F859-4BD8-94E2-16EAE0AC0DC7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7630F5-8407-5828-4097-B405F9CF0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8450E-A685-95FE-179E-384146487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BD1E2-1CBF-4EF4-9A4F-605B0978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615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2EDB6-BC28-29FC-BE6F-6D3C13F32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995D78-4E01-91BF-BD91-EF2C22A8DF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008079-3710-05C6-5B05-343D90A03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B3BE2-F859-4BD8-94E2-16EAE0AC0DC7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B14FA3-CD71-6D6C-5639-32A5F901D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A5516-AA96-1740-AC96-BD3FAEDE8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BD1E2-1CBF-4EF4-9A4F-605B0978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338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5792AB-C6F7-A41B-EA66-1B0191E968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C99D80-0EF3-A779-41FC-3F50EC0551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66ABFF-C913-1679-7BC4-DC8F5B270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B3BE2-F859-4BD8-94E2-16EAE0AC0DC7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FD2807-3CFF-5D78-EB55-C469AFB70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0D6065-5EA6-8622-B1B0-3B783F913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BD1E2-1CBF-4EF4-9A4F-605B0978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827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52470-5DEF-A9C5-C2EB-AA7F6A68F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11479B-C6AC-8CD5-440A-9EB8F374A1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D6423E-1DAD-C416-7E7E-009305B4F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B3BE2-F859-4BD8-94E2-16EAE0AC0DC7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0330B-8747-2095-0FE9-D9B9B0B9C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ABE42D-ACA9-563F-21DB-DB7039B8A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BD1E2-1CBF-4EF4-9A4F-605B0978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985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A3B70-2F7E-589A-31D4-2FD71FE18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E067DA-E51A-3068-567A-445348F289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49C345-A51D-8934-DC88-63D0A8B08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B3BE2-F859-4BD8-94E2-16EAE0AC0DC7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948516-F13B-E2EB-E3FA-2B695179E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3CFB17-B70F-63A4-7B85-614D7E6E7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BD1E2-1CBF-4EF4-9A4F-605B0978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279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27377-319B-A00A-28BD-73F2E52A1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16CFDC-415E-0B9E-FD82-BE29474608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03B300-88CC-D096-2331-50C21EA701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FF0E8D-60A1-E64B-F355-4B78B657A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B3BE2-F859-4BD8-94E2-16EAE0AC0DC7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B6D1F5-9FBD-C297-B1BF-28C7CC27C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4DDE14-7262-907D-135F-FC38E8FC5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BD1E2-1CBF-4EF4-9A4F-605B0978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739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A160B-DB71-C901-0BAC-23B5FE77A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7FA450-DD31-35BC-ECD0-58345BE975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28F617-7105-77F0-2436-5C492F1261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6D501A-1BEE-A517-D4BB-0E0DD988AC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5E9FED-0B65-45DE-03CB-B556D87D95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9ACA6D-B1D4-9922-2C96-F001BD9DC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B3BE2-F859-4BD8-94E2-16EAE0AC0DC7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E7DBD7-6027-5214-2D06-DAB568A91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6E497E-27CE-937A-6963-10C2E6BE5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BD1E2-1CBF-4EF4-9A4F-605B0978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930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190AC-FEEE-0724-64E6-774EFAF9D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EFFC52-C9A5-F597-3DA9-610C738F2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B3BE2-F859-4BD8-94E2-16EAE0AC0DC7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6C4E10-2975-990C-C8DF-370FE85F6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9E6C75-CE3B-F304-094B-FFB0FF9AA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BD1E2-1CBF-4EF4-9A4F-605B0978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638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310A35-BDE4-905B-23DA-9C1B19103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B3BE2-F859-4BD8-94E2-16EAE0AC0DC7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B518AA-8745-8370-6286-5CD3FC11D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918551-500D-1E36-2134-F1F06ACE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BD1E2-1CBF-4EF4-9A4F-605B0978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04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08711-2442-013D-644D-B7EC34456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E5848-C2B3-CEF2-05BA-C64CC4B22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4D4245-4B4B-5FE2-9804-7256E90CC2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9CF6D8-CB77-6303-AA5B-E1895DBAF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B3BE2-F859-4BD8-94E2-16EAE0AC0DC7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76F141-704F-A5D5-F88C-A3D8AFDBF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6E9B9B-0C48-54F0-B036-D8F70348D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BD1E2-1CBF-4EF4-9A4F-605B0978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364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9410A-DA74-61CE-1D94-5357BE92B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E0C900-83BD-8910-4C43-40CA2D1594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0E219-6FEB-C0A6-B3F6-12B0BC14DA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75DC7A-306D-4F80-DCE2-98DF000F2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B3BE2-F859-4BD8-94E2-16EAE0AC0DC7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B92039-32BB-777D-2E7F-956F7E6B8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7752BF-F29C-2537-687C-F375F2CF9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BD1E2-1CBF-4EF4-9A4F-605B0978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959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9BB655-D752-A24B-5F69-614ADC66A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C1070F-F098-608E-1BA2-5FF197ADF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87FF0-B489-2FC5-D2CD-B98C7B397E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2B3BE2-F859-4BD8-94E2-16EAE0AC0DC7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834D0A-2B14-485E-202E-9934F9C1A2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A51BFD-59E8-962A-4544-8D28B18555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0BD1E2-1CBF-4EF4-9A4F-605B0978D2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294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EEFFE-72D4-5E19-82CF-DCA2A1DCA6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Recitation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2819B5-5D46-BB2A-C3EB-78E0B1EB9C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Sep 4, 2026</a:t>
            </a:r>
          </a:p>
          <a:p>
            <a:r>
              <a:rPr lang="en-US" dirty="0"/>
              <a:t>Yiliang Liang</a:t>
            </a:r>
          </a:p>
        </p:txBody>
      </p:sp>
    </p:spTree>
    <p:extLst>
      <p:ext uri="{BB962C8B-B14F-4D97-AF65-F5344CB8AC3E}">
        <p14:creationId xmlns:p14="http://schemas.microsoft.com/office/powerpoint/2010/main" val="1964521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85BF2-B494-B881-5744-3A0A01FCD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E8D12-C3A2-830D-88CD-AE7D19DF4A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HW2 will be released later today.</a:t>
            </a:r>
          </a:p>
        </p:txBody>
      </p:sp>
    </p:spTree>
    <p:extLst>
      <p:ext uri="{BB962C8B-B14F-4D97-AF65-F5344CB8AC3E}">
        <p14:creationId xmlns:p14="http://schemas.microsoft.com/office/powerpoint/2010/main" val="901581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DA022-DF1B-16B3-2D41-598342CA6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1C27D-1805-7C26-BDFC-F3DCEAB136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Use semantics rules to derive behaviors of a program.</a:t>
            </a:r>
          </a:p>
          <a:p>
            <a:r>
              <a:rPr lang="en-US" sz="3200" dirty="0"/>
              <a:t>Do an induction proof for the equivalence between small-step and big-step semantics</a:t>
            </a:r>
          </a:p>
        </p:txBody>
      </p:sp>
    </p:spTree>
    <p:extLst>
      <p:ext uri="{BB962C8B-B14F-4D97-AF65-F5344CB8AC3E}">
        <p14:creationId xmlns:p14="http://schemas.microsoft.com/office/powerpoint/2010/main" val="2193150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67130-0F6C-F36F-B9FD-7702025CC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WHILE language big-step rules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1462E09-58EE-FE14-0E42-3583ACEF4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9118" y="1354132"/>
            <a:ext cx="6715697" cy="207486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1011CDD-D4DF-5998-7945-53F88072C2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17" y="1354132"/>
            <a:ext cx="4074175" cy="141207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678BF4-CD8C-BAA6-6590-D50BAFC1E0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0781" y="4418007"/>
            <a:ext cx="2031538" cy="49114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36EF4BA-DD79-933D-28D1-7C646B19F0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0781" y="4909147"/>
            <a:ext cx="2891036" cy="53578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74F3C4A-50F6-D321-2A0C-0EB97AA7FA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0781" y="5520139"/>
            <a:ext cx="3304034" cy="54695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712F020-ECF7-328D-52D5-7A841E93CA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50781" y="6071029"/>
            <a:ext cx="2801730" cy="52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744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43</Words>
  <Application>Microsoft Office PowerPoint</Application>
  <PresentationFormat>Widescreen</PresentationFormat>
  <Paragraphs>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Recitation 2</vt:lpstr>
      <vt:lpstr>Announcements</vt:lpstr>
      <vt:lpstr>Goals</vt:lpstr>
      <vt:lpstr>WHILE language big-step rules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Yiliang Liang</dc:creator>
  <cp:lastModifiedBy>Yiliang Liang</cp:lastModifiedBy>
  <cp:revision>1</cp:revision>
  <dcterms:created xsi:type="dcterms:W3CDTF">2026-09-04T03:47:59Z</dcterms:created>
  <dcterms:modified xsi:type="dcterms:W3CDTF">2026-09-04T16:05:28Z</dcterms:modified>
</cp:coreProperties>
</file>